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341" r:id="rId3"/>
    <p:sldId id="345" r:id="rId4"/>
    <p:sldId id="346" r:id="rId5"/>
    <p:sldId id="339" r:id="rId6"/>
    <p:sldId id="291" r:id="rId7"/>
    <p:sldId id="338" r:id="rId8"/>
    <p:sldId id="337" r:id="rId9"/>
    <p:sldId id="336" r:id="rId10"/>
    <p:sldId id="335" r:id="rId11"/>
    <p:sldId id="334" r:id="rId12"/>
    <p:sldId id="333" r:id="rId13"/>
    <p:sldId id="343" r:id="rId14"/>
    <p:sldId id="344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8200"/>
    <a:srgbClr val="BA0066"/>
    <a:srgbClr val="66008F"/>
    <a:srgbClr val="000082"/>
    <a:srgbClr val="000000"/>
    <a:srgbClr val="E182FF"/>
    <a:srgbClr val="E1ECF1"/>
    <a:srgbClr val="EB8CFE"/>
    <a:srgbClr val="8F71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2" autoAdjust="0"/>
    <p:restoredTop sz="83871" autoAdjust="0"/>
  </p:normalViewPr>
  <p:slideViewPr>
    <p:cSldViewPr>
      <p:cViewPr varScale="1">
        <p:scale>
          <a:sx n="87" d="100"/>
          <a:sy n="87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1C75A-A762-4C4F-BB4C-DF5421BED1E1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2C8E4-BA31-49A7-8CDE-F5B140833A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C8E4-BA31-49A7-8CDE-F5B140833A7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500282"/>
            <a:ext cx="7519982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Хуш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омадед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Китобхонаи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ДДОТ</a:t>
            </a:r>
            <a:br>
              <a:rPr lang="tg-Cyrl-TJ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 ба номи  С.Айнӣ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Lib.tgpu.tj</a:t>
            </a:r>
            <a:b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Library/ </a:t>
            </a:r>
            <a:endParaRPr lang="ru-RU" sz="67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713616" cy="6480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effectLst/>
                <a:latin typeface="Times New Roman Tj"/>
                <a:ea typeface="Times New Roman"/>
                <a:cs typeface="Times New Roman"/>
              </a:rPr>
              <a:t>Эргашев</a:t>
            </a:r>
            <a:r>
              <a:rPr lang="ru-RU" sz="2000" b="1" dirty="0">
                <a:effectLst/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  <a:t>А. Алимов </a:t>
            </a:r>
            <a:r>
              <a:rPr lang="ru-RU" sz="2000" b="1" dirty="0">
                <a:effectLst/>
                <a:latin typeface="Times New Roman Tj"/>
                <a:ea typeface="Times New Roman"/>
                <a:cs typeface="Times New Roman"/>
              </a:rPr>
              <a:t>С.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65105"/>
          </a:xfrm>
          <a:solidFill>
            <a:srgbClr val="3399FF">
              <a:alpha val="9804"/>
            </a:srgbClr>
          </a:solidFill>
        </p:spPr>
        <p:txBody>
          <a:bodyPr>
            <a:normAutofit/>
          </a:bodyPr>
          <a:lstStyle/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Маводи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конференсияи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Ҷумҳуриявӣ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мавзўи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«Экология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»,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бахшида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70-солагии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мудири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кафедраи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«Технология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экологияи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химиявӣ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»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дотсент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И.Н.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Шарипов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 Tj"/>
                <a:ea typeface="Times New Roman"/>
                <a:cs typeface="Times New Roman"/>
              </a:rPr>
              <a:t>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экологӣ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мактабҳои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ҳамагонӣ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олии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мамлакат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ҳамеша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диққати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махсус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493" y="-5783"/>
            <a:ext cx="8143900" cy="1390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6146" name="Picture 2" descr="E:\Факултети_география\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8992"/>
            <a:ext cx="3479779" cy="48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743240" cy="504056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/>
              </a:rPr>
              <a:t>Курбоншо</a:t>
            </a:r>
            <a:r>
              <a:rPr lang="ru-RU" sz="2400" b="1" dirty="0">
                <a:effectLst/>
              </a:rPr>
              <a:t> Е.К.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060848"/>
            <a:ext cx="3785624" cy="453650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Настоящий сборник включает в себя статьи, освещающие климат,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климаторекреационные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и курортологические условия Таджикистана. Сборник представляет интерес для курортологов, туристов, специалистов по медицинской географии, прикладной климатологии и т.д</a:t>
            </a:r>
            <a:r>
              <a:rPr lang="ru-RU" sz="14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7170" name="Picture 2" descr="E:\Факултети_география\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365" y="1628800"/>
            <a:ext cx="3260643" cy="49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556792"/>
            <a:ext cx="3713616" cy="57606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Каримов Т.Б.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Учебное пособие предназначено для курсов начального профессионального образования, специализирующихся по гостеприимству, а также для практического пользования работниками гостиничных комплексов, студентами высших и средних специальных учебных заведений готовящих кадры для сферы туризма и отдыха. Оно может быть полезным всем, кто интересуется вопросами функционирования гостиниц, а также желающим работать или начат свой бизнес в этой сфере.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79715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E:\Факултети_география\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32156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556792"/>
            <a:ext cx="3713616" cy="6480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/>
              </a:rPr>
              <a:t>Мухаббатов</a:t>
            </a:r>
            <a:r>
              <a:rPr lang="ru-RU" sz="2400" b="1" dirty="0">
                <a:effectLst/>
              </a:rPr>
              <a:t> Х.М.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76872"/>
            <a:ext cx="3713616" cy="4320480"/>
          </a:xfrm>
          <a:solidFill>
            <a:srgbClr val="3399FF">
              <a:alpha val="10196"/>
            </a:srgbClr>
          </a:solidFill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/>
              <a:t>В монографии рассматриваются важнейшие географические аспекты природопользования в условиях высокогорья. Проведен экономико-географический анализ природно-ресурсного потенциала горных регионов Таджикистана и определена стратегия охраны окружающей среды по вертикальным поясам природно-экономическим зонам республики.</a:t>
            </a:r>
          </a:p>
        </p:txBody>
      </p:sp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9218" name="Picture 2" descr="E:\Факултети_география\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4427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8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556792"/>
            <a:ext cx="3713616" cy="57606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Ш.Т. Рахмонов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sz="3400" dirty="0" smtClean="0"/>
              <a:t>В </a:t>
            </a:r>
            <a:r>
              <a:rPr lang="ru-RU" sz="3400" dirty="0"/>
              <a:t>монографии анализируются позитивные и негативные стороны формирования, развития и размещения производительных сил Зеравшанского региона за годы плановой экономики, перехода ее на рыночные рельсы в условиях национальной независимости Республики Таджикистан. На основе комплексного анализа выявлены проблемы в размещении производительных сил региона и даны научно-обоснованные рекомендации по последующему развитию производительных сил, основанные на более эффективном использовании местного богатого и человеческого потенциалов.</a:t>
            </a:r>
          </a:p>
          <a:p>
            <a:endParaRPr lang="ru-RU" dirty="0"/>
          </a:p>
        </p:txBody>
      </p:sp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10242" name="Picture 2" descr="E:\Факултети_география\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3600400" cy="49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8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736"/>
            <a:ext cx="8143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Раҳмат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диққататон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Дарҳои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Китобхонаи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ДДОТ ба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С. Айни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ҳамеша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Шумо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кушода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g-Cyrl-TJ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Қадами мубораки шуморо ба ин даргоҳ хайрамақдам мегӯем!!!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Lib.tgpu.tj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Library/</a:t>
            </a:r>
            <a:endParaRPr lang="ru-RU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tg-Cyrl-TJ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Факултет</a:t>
            </a:r>
            <a:r>
              <a:rPr lang="ru-RU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</a:p>
          <a:p>
            <a:pPr marL="82296" indent="0" algn="ctr">
              <a:buNone/>
            </a:pPr>
            <a:r>
              <a:rPr lang="ru-RU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география</a:t>
            </a:r>
            <a: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65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Lib.tgpu.tj</a:t>
            </a:r>
            <a:endParaRPr lang="ru-RU" sz="2800" b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Library/ </a:t>
            </a:r>
            <a:endParaRPr lang="ru-RU" dirty="0"/>
          </a:p>
        </p:txBody>
      </p:sp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4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48064" y="1428736"/>
            <a:ext cx="3641725" cy="1000132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g-Cyrl-TJ" sz="2000" b="1" dirty="0" smtClean="0">
                <a:solidFill>
                  <a:schemeClr val="accent3">
                    <a:lumMod val="50000"/>
                  </a:schemeClr>
                </a:solidFill>
                <a:latin typeface="Times New Roman Tj" pitchFamily="18" charset="-52"/>
              </a:rPr>
              <a:t>Маводи конференсияи илмӣ – амалӣ дар мавзӯи “Муҳимияти рушди туризми дохилӣ”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 Tj" pitchFamily="18" charset="-52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43504" y="2500306"/>
            <a:ext cx="3641725" cy="403415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tg-Cyrl-TJ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Маҷмӯаи мазкур барои устодону донишҷӯёни риштаи туризми мактабҳои олии Ҷумҳурии Тоҷикистон, мутахассисони соҳаи сайёҳӣ, кормандони илмӣ ҳамаи онҳое, ки ба омӯзиши масоили туризм таваҷҷӯҳ  доранд, пешниҳод мегардад.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</a:endParaRPr>
          </a:p>
        </p:txBody>
      </p:sp>
      <p:pic>
        <p:nvPicPr>
          <p:cNvPr id="2050" name="Picture 2" descr="D:\обложки технологии и экономики\00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500174"/>
            <a:ext cx="3563273" cy="50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63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48064" y="1472208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g-Cyrl-TJ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Ғалатов Ҳабибулло Саидҷонович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tg-Cyrl-TJ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Феҳристи номҳои географӣ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 descr="D:\обложки технологии и экономики\02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3176900" cy="50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63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753664" cy="697954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Шарифов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З.Р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Ҷўраев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А.Ҷ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Аброров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Ҳ.А.</a:t>
            </a:r>
            <a:endParaRPr lang="ru-RU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785624" cy="4321495"/>
          </a:xfrm>
          <a:solidFill>
            <a:srgbClr val="3399FF">
              <a:alpha val="10196"/>
            </a:srgbClr>
          </a:solidFill>
        </p:spPr>
        <p:txBody>
          <a:bodyPr>
            <a:normAutofit fontScale="92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Дар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китоби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дарсӣ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масъалаҳои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назариявию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услубӣ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географияи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иқтисодӣ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иҷтимоии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мамлакатҳои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хориҷӣ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харитаи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сиёсии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ҷаҳон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давраҳои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ташакули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он,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захираҳои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табиӣ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мушкилоти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умумиҷаҳонии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экологӣ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хоҷагии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ҷаҳон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инқилоби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илмии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техникӣ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рушди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хоҷагии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ҷаҳон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баррасӣ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шудааст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Маълумотҳо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оид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ба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географияи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аҳолӣ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соҳаҳои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хоҷагии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ҷаҳон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муносибатҳои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иқтисодии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байналхалқӣ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пешниҳод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шудааст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/>
                <a:cs typeface="Times New Roman"/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Times New Roman"/>
              <a:cs typeface="Times New Roman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4" name="Picture 2" descr="E:\Факултети_география\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60120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556792"/>
            <a:ext cx="3569600" cy="504056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381250" algn="l"/>
              </a:tabLst>
            </a:pPr>
            <a:r>
              <a:rPr lang="ru-RU" sz="2000" b="1" dirty="0" err="1">
                <a:effectLst/>
                <a:latin typeface="Times New Roman Tj"/>
                <a:ea typeface="Times New Roman"/>
                <a:cs typeface="Times New Roman"/>
              </a:rPr>
              <a:t>Ҷўраев</a:t>
            </a:r>
            <a:r>
              <a:rPr lang="ru-RU" sz="2000" b="1" dirty="0">
                <a:effectLst/>
                <a:latin typeface="Times New Roman Tj"/>
                <a:ea typeface="Times New Roman"/>
                <a:cs typeface="Times New Roman"/>
              </a:rPr>
              <a:t> Алишер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дарсӣ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назариявии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услубӣ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географияи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сиёсӣ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иҷтимоӣ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фарҳангӣ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моҳият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вазифаҳои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географияи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сиёсӣ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сохти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сиёсии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ҷаҳон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шаклҳои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ҳокимият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ҷаҳон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дифференсиатсияи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давлатҳо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аз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рўи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тасниф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аз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рўи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сатҳи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рушд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соҳаи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геополитика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категорияҳои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асосии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геополитика,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тавлиди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идеяҳои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геополитики,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барраси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шудааст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Дар бобби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алоҳида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мафҳуми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географияи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иҷтимоӣ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ҷараёни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инкишоф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омилҳои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афзоиши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аҳолии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ҷаҳон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зичи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ҷойгиршавии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аҳолӣ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аҳолии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деҳот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навҳи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ҷобаҷокунии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омўхта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Дар бобби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алоҳида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географияи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фарҳангӣ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тамаддунӣ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дигар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шудааст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E:\Факултети_география\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7726"/>
            <a:ext cx="3384376" cy="51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872" y="1473751"/>
            <a:ext cx="3713616" cy="720080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effectLst/>
              </a:rPr>
              <a:t>Ҷўраев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smtClean="0">
                <a:effectLst/>
              </a:rPr>
              <a:t>А.Ҷ. Шарифов </a:t>
            </a:r>
            <a:r>
              <a:rPr lang="ru-RU" sz="2400" b="1" dirty="0">
                <a:effectLst/>
              </a:rPr>
              <a:t>З.Р</a:t>
            </a:r>
            <a:r>
              <a:rPr lang="ru-RU" sz="2400" b="1" dirty="0" smtClean="0">
                <a:effectLst/>
              </a:rPr>
              <a:t>. </a:t>
            </a:r>
            <a:r>
              <a:rPr lang="ru-RU" sz="2400" b="1" dirty="0" err="1">
                <a:effectLst/>
              </a:rPr>
              <a:t>Аброров</a:t>
            </a:r>
            <a:r>
              <a:rPr lang="ru-RU" sz="2400" b="1" dirty="0">
                <a:effectLst/>
              </a:rPr>
              <a:t> Ҳ.А</a:t>
            </a:r>
            <a:r>
              <a:rPr lang="ru-RU" sz="2000" b="1" dirty="0">
                <a:effectLst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76872"/>
            <a:ext cx="3713616" cy="4320480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дарсӣ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усулҳо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сарзаминҳо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(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минтақаҳо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)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музофотҳо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ҷудо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намудани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ҷаҳони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муосир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аз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нуқтаи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назари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иқтисодию-иҷтимоӣ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таҳлили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васеи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худро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ёфта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сарзаминҳо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давлатҳои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алоҳидаи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ҷаҳон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унсурҳои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географияи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гуманитарӣ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аз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қабили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фарҳанг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тамаддун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масоили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этникӣ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робитаи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байни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рушду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такомули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мамлакатҳо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шудааст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389" y="-21354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56792"/>
            <a:ext cx="8100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3074" name="Picture 2" descr="E:\Факултети_география\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5062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713616" cy="720080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effectLst/>
                <a:latin typeface="Times New Roman Tj"/>
                <a:ea typeface="Times New Roman"/>
                <a:cs typeface="Times New Roman"/>
              </a:rPr>
              <a:t>Муҳаббатов</a:t>
            </a:r>
            <a:r>
              <a:rPr lang="ru-RU" sz="2400" b="1" dirty="0">
                <a:effectLst/>
                <a:latin typeface="Times New Roman Tj"/>
                <a:ea typeface="Times New Roman"/>
                <a:cs typeface="Times New Roman"/>
              </a:rPr>
              <a:t> Х.М., </a:t>
            </a:r>
            <a:r>
              <a:rPr lang="ru-RU" sz="2400" b="1" dirty="0" err="1">
                <a:effectLst/>
                <a:latin typeface="Times New Roman Tj"/>
                <a:ea typeface="Times New Roman"/>
                <a:cs typeface="Times New Roman"/>
              </a:rPr>
              <a:t>Раҳмонов</a:t>
            </a:r>
            <a:r>
              <a:rPr lang="ru-RU" sz="2400" b="1" dirty="0">
                <a:effectLst/>
                <a:latin typeface="Times New Roman Tj"/>
                <a:ea typeface="Times New Roman"/>
                <a:cs typeface="Times New Roman"/>
              </a:rPr>
              <a:t> Ш.Т.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76872"/>
            <a:ext cx="3713616" cy="4320480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дарсии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географияи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аҳолӣ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яке аз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шохаҳои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асосии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географияи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иқтисодӣ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буда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он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таркиби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аҳолӣ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афзоиш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тафовути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минтақавӣ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системаи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ҳудудии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ҷойгиршавии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нуқтаҳои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аҳолинишин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қонуниятҳои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тараққиёти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онҳоро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меомўзад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4098" name="Picture 2" descr="E:\Факултети_география\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496" y="1700808"/>
            <a:ext cx="3417145" cy="48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556792"/>
            <a:ext cx="3713616" cy="507656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err="1" smtClean="0">
                <a:latin typeface="Times New Roman Tj"/>
                <a:ea typeface="Times New Roman"/>
                <a:cs typeface="Times New Roman"/>
              </a:rPr>
              <a:t>Воситаи</a:t>
            </a:r>
            <a:r>
              <a:rPr lang="ru-RU" sz="1600" dirty="0" smtClean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таълимии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аз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ҷониби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Ташкилоти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Ҷамъиятии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«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Ҳуқуқ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рушди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ҷомеаи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деҳот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» дар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асоси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барномаи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таълимии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фанни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«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Асосҳои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ҳуқуқи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замин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»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таҳия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гардида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низоми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ҳуқуқии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муносибатҳои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вобаста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замин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Ҷумҳурии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Тоҷикистон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ҳуқуқи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истифодабарии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замин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ҳуқуқи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дигари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ашёӣ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қитъаҳои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замин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масъалаҳои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идоракунӣ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соҳаи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истифода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ҳифзи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заминҳо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ҷавобгарӣ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вайрон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намудани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қонунгузорӣ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оид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замин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мавриди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баррасӣ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қарор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дода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шуд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559" y="-12309"/>
            <a:ext cx="8143900" cy="1390650"/>
          </a:xfrm>
          <a:prstGeom prst="rect">
            <a:avLst/>
          </a:prstGeom>
          <a:noFill/>
        </p:spPr>
      </p:pic>
      <p:pic>
        <p:nvPicPr>
          <p:cNvPr id="5122" name="Picture 2" descr="E:\Факултети_география\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47040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1664</TotalTime>
  <Words>678</Words>
  <Application>Microsoft Office PowerPoint</Application>
  <PresentationFormat>Экран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  Хуш омадед  ба Китобхонаи  ДДОТ  ба номи  С.Айнӣ  Lib.tgpu.tj Library/ </vt:lpstr>
      <vt:lpstr>Слайд 2</vt:lpstr>
      <vt:lpstr>Маводи конференсияи илмӣ – амалӣ дар мавзӯи “Муҳимияти рушди туризми дохилӣ” </vt:lpstr>
      <vt:lpstr>Ғалатов Ҳабибулло Саидҷонович</vt:lpstr>
      <vt:lpstr>Шарифов З.Р. Ҷўраев А.Ҷ. Аброров Ҳ.А.</vt:lpstr>
      <vt:lpstr>Ҷўраев Алишер</vt:lpstr>
      <vt:lpstr>Ҷўраев А.Ҷ. Шарифов З.Р. Аброров Ҳ.А.</vt:lpstr>
      <vt:lpstr>Муҳаббатов Х.М., Раҳмонов Ш.Т.</vt:lpstr>
      <vt:lpstr>Слайд 9</vt:lpstr>
      <vt:lpstr>Эргашев А. Алимов С.</vt:lpstr>
      <vt:lpstr>Курбоншо Е.К.</vt:lpstr>
      <vt:lpstr>Каримов Т.Б.</vt:lpstr>
      <vt:lpstr>Мухаббатов Х.М.</vt:lpstr>
      <vt:lpstr>Ш.Т. Рахмонов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DDOT</dc:creator>
  <cp:lastModifiedBy>Takhmina</cp:lastModifiedBy>
  <cp:revision>82</cp:revision>
  <dcterms:created xsi:type="dcterms:W3CDTF">2015-11-24T08:54:36Z</dcterms:created>
  <dcterms:modified xsi:type="dcterms:W3CDTF">2017-09-14T11:44:02Z</dcterms:modified>
</cp:coreProperties>
</file>